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93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13" r:id="rId48"/>
    <p:sldId id="314" r:id="rId49"/>
    <p:sldId id="303" r:id="rId50"/>
    <p:sldId id="304" r:id="rId51"/>
    <p:sldId id="305" r:id="rId52"/>
    <p:sldId id="308" r:id="rId53"/>
    <p:sldId id="309" r:id="rId54"/>
    <p:sldId id="310" r:id="rId55"/>
    <p:sldId id="311" r:id="rId56"/>
    <p:sldId id="312" r:id="rId57"/>
    <p:sldId id="347" r:id="rId58"/>
    <p:sldId id="346" r:id="rId59"/>
    <p:sldId id="345" r:id="rId60"/>
    <p:sldId id="344" r:id="rId61"/>
    <p:sldId id="343" r:id="rId62"/>
    <p:sldId id="342" r:id="rId63"/>
    <p:sldId id="341" r:id="rId64"/>
    <p:sldId id="348" r:id="rId65"/>
    <p:sldId id="315" r:id="rId66"/>
    <p:sldId id="340" r:id="rId67"/>
    <p:sldId id="339" r:id="rId68"/>
    <p:sldId id="338" r:id="rId69"/>
    <p:sldId id="337" r:id="rId70"/>
    <p:sldId id="336" r:id="rId71"/>
    <p:sldId id="335" r:id="rId72"/>
    <p:sldId id="334" r:id="rId73"/>
    <p:sldId id="333" r:id="rId74"/>
    <p:sldId id="320" r:id="rId75"/>
    <p:sldId id="319" r:id="rId76"/>
    <p:sldId id="318" r:id="rId77"/>
    <p:sldId id="317" r:id="rId78"/>
    <p:sldId id="316" r:id="rId79"/>
    <p:sldId id="302" r:id="rId80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4CF90A2-E916-4B29-84D8-B86E4B7766A3}" type="datetimeFigureOut">
              <a:rPr lang="tr-TR" smtClean="0"/>
              <a:t>2.02.2018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F6B6588-2386-4D7F-9CF0-690899640E09}" type="slidenum">
              <a:rPr lang="tr-TR" smtClean="0"/>
              <a:t>‹#›</a:t>
            </a:fld>
            <a:endParaRPr lang="tr-T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813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F90A2-E916-4B29-84D8-B86E4B7766A3}" type="datetimeFigureOut">
              <a:rPr lang="tr-TR" smtClean="0"/>
              <a:t>2.02.2018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B6588-2386-4D7F-9CF0-690899640E0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14501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F90A2-E916-4B29-84D8-B86E4B7766A3}" type="datetimeFigureOut">
              <a:rPr lang="tr-TR" smtClean="0"/>
              <a:t>2.02.2018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B6588-2386-4D7F-9CF0-690899640E09}" type="slidenum">
              <a:rPr lang="tr-TR" smtClean="0"/>
              <a:t>‹#›</a:t>
            </a:fld>
            <a:endParaRPr lang="tr-T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48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F90A2-E916-4B29-84D8-B86E4B7766A3}" type="datetimeFigureOut">
              <a:rPr lang="tr-TR" smtClean="0"/>
              <a:t>2.02.2018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B6588-2386-4D7F-9CF0-690899640E09}" type="slidenum">
              <a:rPr lang="tr-TR" smtClean="0"/>
              <a:t>‹#›</a:t>
            </a:fld>
            <a:endParaRPr lang="tr-TR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832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F90A2-E916-4B29-84D8-B86E4B7766A3}" type="datetimeFigureOut">
              <a:rPr lang="tr-TR" smtClean="0"/>
              <a:t>2.02.2018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B6588-2386-4D7F-9CF0-690899640E0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745700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F90A2-E916-4B29-84D8-B86E4B7766A3}" type="datetimeFigureOut">
              <a:rPr lang="tr-TR" smtClean="0"/>
              <a:t>2.02.2018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B6588-2386-4D7F-9CF0-690899640E09}" type="slidenum">
              <a:rPr lang="tr-TR" smtClean="0"/>
              <a:t>‹#›</a:t>
            </a:fld>
            <a:endParaRPr lang="tr-TR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0860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F90A2-E916-4B29-84D8-B86E4B7766A3}" type="datetimeFigureOut">
              <a:rPr lang="tr-TR" smtClean="0"/>
              <a:t>2.02.2018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B6588-2386-4D7F-9CF0-690899640E09}" type="slidenum">
              <a:rPr lang="tr-TR" smtClean="0"/>
              <a:t>‹#›</a:t>
            </a:fld>
            <a:endParaRPr lang="tr-T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5826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F90A2-E916-4B29-84D8-B86E4B7766A3}" type="datetimeFigureOut">
              <a:rPr lang="tr-TR" smtClean="0"/>
              <a:t>2.02.2018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B6588-2386-4D7F-9CF0-690899640E09}" type="slidenum">
              <a:rPr lang="tr-TR" smtClean="0"/>
              <a:t>‹#›</a:t>
            </a:fld>
            <a:endParaRPr lang="tr-T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5109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F90A2-E916-4B29-84D8-B86E4B7766A3}" type="datetimeFigureOut">
              <a:rPr lang="tr-TR" smtClean="0"/>
              <a:t>2.02.2018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B6588-2386-4D7F-9CF0-690899640E09}" type="slidenum">
              <a:rPr lang="tr-TR" smtClean="0"/>
              <a:t>‹#›</a:t>
            </a:fld>
            <a:endParaRPr lang="tr-TR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330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F90A2-E916-4B29-84D8-B86E4B7766A3}" type="datetimeFigureOut">
              <a:rPr lang="tr-TR" smtClean="0"/>
              <a:t>2.02.2018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B6588-2386-4D7F-9CF0-690899640E0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45005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F90A2-E916-4B29-84D8-B86E4B7766A3}" type="datetimeFigureOut">
              <a:rPr lang="tr-TR" smtClean="0"/>
              <a:t>2.02.2018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B6588-2386-4D7F-9CF0-690899640E09}" type="slidenum">
              <a:rPr lang="tr-TR" smtClean="0"/>
              <a:t>‹#›</a:t>
            </a:fld>
            <a:endParaRPr lang="tr-TR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2077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F90A2-E916-4B29-84D8-B86E4B7766A3}" type="datetimeFigureOut">
              <a:rPr lang="tr-TR" smtClean="0"/>
              <a:t>2.02.2018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B6588-2386-4D7F-9CF0-690899640E0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69531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F90A2-E916-4B29-84D8-B86E4B7766A3}" type="datetimeFigureOut">
              <a:rPr lang="tr-TR" smtClean="0"/>
              <a:t>2.02.2018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B6588-2386-4D7F-9CF0-690899640E09}" type="slidenum">
              <a:rPr lang="tr-TR" smtClean="0"/>
              <a:t>‹#›</a:t>
            </a:fld>
            <a:endParaRPr lang="tr-TR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30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F90A2-E916-4B29-84D8-B86E4B7766A3}" type="datetimeFigureOut">
              <a:rPr lang="tr-TR" smtClean="0"/>
              <a:t>2.02.2018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B6588-2386-4D7F-9CF0-690899640E09}" type="slidenum">
              <a:rPr lang="tr-TR" smtClean="0"/>
              <a:t>‹#›</a:t>
            </a:fld>
            <a:endParaRPr lang="tr-T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885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F90A2-E916-4B29-84D8-B86E4B7766A3}" type="datetimeFigureOut">
              <a:rPr lang="tr-TR" smtClean="0"/>
              <a:t>2.02.2018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B6588-2386-4D7F-9CF0-690899640E0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81877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F90A2-E916-4B29-84D8-B86E4B7766A3}" type="datetimeFigureOut">
              <a:rPr lang="tr-TR" smtClean="0"/>
              <a:t>2.02.2018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B6588-2386-4D7F-9CF0-690899640E09}" type="slidenum">
              <a:rPr lang="tr-TR" smtClean="0"/>
              <a:t>‹#›</a:t>
            </a:fld>
            <a:endParaRPr lang="tr-T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915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F90A2-E916-4B29-84D8-B86E4B7766A3}" type="datetimeFigureOut">
              <a:rPr lang="tr-TR" smtClean="0"/>
              <a:t>2.02.2018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B6588-2386-4D7F-9CF0-690899640E0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73031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4CF90A2-E916-4B29-84D8-B86E4B7766A3}" type="datetimeFigureOut">
              <a:rPr lang="tr-TR" smtClean="0"/>
              <a:t>2.02.2018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F6B6588-2386-4D7F-9CF0-690899640E0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95469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2692395" y="2799386"/>
            <a:ext cx="6815669" cy="1515533"/>
          </a:xfrm>
        </p:spPr>
        <p:txBody>
          <a:bodyPr>
            <a:normAutofit fontScale="90000"/>
          </a:bodyPr>
          <a:lstStyle/>
          <a:p>
            <a:r>
              <a:rPr lang="tr-TR" sz="4900" b="1" dirty="0"/>
              <a:t>YAZİLİM GELİŞTİRME ORTAM VE ARAÇLARI PROJE RAPORU</a:t>
            </a:r>
            <a:r>
              <a:rPr lang="tr-TR" dirty="0"/>
              <a:t/>
            </a:r>
            <a:br>
              <a:rPr lang="tr-TR" dirty="0"/>
            </a:b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2692395" y="3654518"/>
            <a:ext cx="6815669" cy="1320802"/>
          </a:xfrm>
        </p:spPr>
        <p:txBody>
          <a:bodyPr>
            <a:noAutofit/>
          </a:bodyPr>
          <a:lstStyle/>
          <a:p>
            <a:r>
              <a:rPr lang="tr-TR" sz="2000" b="1" i="1" dirty="0" smtClean="0"/>
              <a:t>YAŞAR FARUK YILMAZ</a:t>
            </a:r>
          </a:p>
          <a:p>
            <a:r>
              <a:rPr lang="tr-TR" sz="2000" b="1" i="1" dirty="0" smtClean="0"/>
              <a:t>H5160020</a:t>
            </a:r>
          </a:p>
          <a:p>
            <a:r>
              <a:rPr lang="tr-TR" sz="2000" b="1" i="1" dirty="0" smtClean="0"/>
              <a:t>BİLGİSAYAR PROGRAMCILIĞI 2.SINIF</a:t>
            </a:r>
          </a:p>
          <a:p>
            <a:r>
              <a:rPr lang="tr-TR" sz="2000" b="1" i="1" dirty="0" smtClean="0"/>
              <a:t>https://github.com/yasarfaruk/YFYFinal</a:t>
            </a:r>
            <a:endParaRPr lang="tr-TR" sz="2000" b="1" i="1" dirty="0"/>
          </a:p>
        </p:txBody>
      </p:sp>
    </p:spTree>
    <p:extLst>
      <p:ext uri="{BB962C8B-B14F-4D97-AF65-F5344CB8AC3E}">
        <p14:creationId xmlns:p14="http://schemas.microsoft.com/office/powerpoint/2010/main" val="2267787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649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74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85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42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66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04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04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04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371"/>
          </a:xfrm>
          <a:prstGeom prst="rect">
            <a:avLst/>
          </a:prstGeom>
        </p:spPr>
      </p:pic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295402" y="3143442"/>
            <a:ext cx="9601196" cy="1303867"/>
          </a:xfrm>
        </p:spPr>
        <p:txBody>
          <a:bodyPr>
            <a:noAutofit/>
          </a:bodyPr>
          <a:lstStyle/>
          <a:p>
            <a:r>
              <a:rPr lang="tr-TR" sz="5400" b="1" dirty="0" smtClean="0"/>
              <a:t>SPRİNGBOOT PROJESİ ÇALIŞTIĞINDA</a:t>
            </a:r>
            <a:endParaRPr lang="tr-TR" sz="5400" b="1" dirty="0"/>
          </a:p>
        </p:txBody>
      </p:sp>
    </p:spTree>
    <p:extLst>
      <p:ext uri="{BB962C8B-B14F-4D97-AF65-F5344CB8AC3E}">
        <p14:creationId xmlns:p14="http://schemas.microsoft.com/office/powerpoint/2010/main" val="1471959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33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6982"/>
            <a:ext cx="12192000" cy="6951354"/>
          </a:xfrm>
          <a:prstGeom prst="rect">
            <a:avLst/>
          </a:prstGeom>
        </p:spPr>
      </p:pic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4204856" y="3871729"/>
            <a:ext cx="9601196" cy="1303867"/>
          </a:xfrm>
        </p:spPr>
        <p:txBody>
          <a:bodyPr>
            <a:normAutofit/>
          </a:bodyPr>
          <a:lstStyle/>
          <a:p>
            <a:r>
              <a:rPr lang="tr-TR" sz="5400" b="1" dirty="0" smtClean="0"/>
              <a:t>GİTHUB</a:t>
            </a:r>
            <a:endParaRPr lang="tr-TR" sz="5400" b="1" dirty="0"/>
          </a:p>
        </p:txBody>
      </p:sp>
    </p:spTree>
    <p:extLst>
      <p:ext uri="{BB962C8B-B14F-4D97-AF65-F5344CB8AC3E}">
        <p14:creationId xmlns:p14="http://schemas.microsoft.com/office/powerpoint/2010/main" val="1698115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30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6326"/>
          </a:xfrm>
          <a:prstGeom prst="rect">
            <a:avLst/>
          </a:prstGeom>
        </p:spPr>
      </p:pic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921330" y="3046459"/>
            <a:ext cx="9601196" cy="1303867"/>
          </a:xfrm>
        </p:spPr>
        <p:txBody>
          <a:bodyPr>
            <a:normAutofit/>
          </a:bodyPr>
          <a:lstStyle/>
          <a:p>
            <a:r>
              <a:rPr lang="tr-TR" sz="5400" b="1" dirty="0" smtClean="0"/>
              <a:t>JENKİNS</a:t>
            </a:r>
            <a:endParaRPr lang="tr-TR" sz="5400" b="1" dirty="0"/>
          </a:p>
        </p:txBody>
      </p:sp>
    </p:spTree>
    <p:extLst>
      <p:ext uri="{BB962C8B-B14F-4D97-AF65-F5344CB8AC3E}">
        <p14:creationId xmlns:p14="http://schemas.microsoft.com/office/powerpoint/2010/main" val="3988129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24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97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0774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899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3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38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66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7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374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57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888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0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686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416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941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658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741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7939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2590804" y="2367586"/>
            <a:ext cx="9601196" cy="1303867"/>
          </a:xfrm>
        </p:spPr>
        <p:txBody>
          <a:bodyPr>
            <a:normAutofit/>
          </a:bodyPr>
          <a:lstStyle/>
          <a:p>
            <a:r>
              <a:rPr lang="tr-TR" sz="5400" b="1" dirty="0" smtClean="0"/>
              <a:t>JAVADOC</a:t>
            </a:r>
            <a:endParaRPr lang="tr-TR" sz="5400" b="1" dirty="0"/>
          </a:p>
        </p:txBody>
      </p:sp>
    </p:spTree>
    <p:extLst>
      <p:ext uri="{BB962C8B-B14F-4D97-AF65-F5344CB8AC3E}">
        <p14:creationId xmlns:p14="http://schemas.microsoft.com/office/powerpoint/2010/main" val="1718046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446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371"/>
          </a:xfrm>
          <a:prstGeom prst="rect">
            <a:avLst/>
          </a:prstGeom>
        </p:spPr>
      </p:pic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2376057" y="3988569"/>
            <a:ext cx="9601196" cy="1303867"/>
          </a:xfrm>
        </p:spPr>
        <p:txBody>
          <a:bodyPr>
            <a:normAutofit/>
          </a:bodyPr>
          <a:lstStyle/>
          <a:p>
            <a:r>
              <a:rPr lang="tr-TR" sz="5400" b="1" dirty="0" smtClean="0"/>
              <a:t>SONARQUBE</a:t>
            </a:r>
            <a:endParaRPr lang="tr-TR" sz="5400" b="1" dirty="0"/>
          </a:p>
        </p:txBody>
      </p:sp>
    </p:spTree>
    <p:extLst>
      <p:ext uri="{BB962C8B-B14F-4D97-AF65-F5344CB8AC3E}">
        <p14:creationId xmlns:p14="http://schemas.microsoft.com/office/powerpoint/2010/main" val="15230542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60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038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381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082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489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162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371"/>
          </a:xfrm>
          <a:prstGeom prst="rect">
            <a:avLst/>
          </a:prstGeom>
        </p:spPr>
      </p:pic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3941619" y="3240423"/>
            <a:ext cx="9601196" cy="1303867"/>
          </a:xfrm>
        </p:spPr>
        <p:txBody>
          <a:bodyPr>
            <a:normAutofit/>
          </a:bodyPr>
          <a:lstStyle/>
          <a:p>
            <a:r>
              <a:rPr lang="tr-TR" sz="5400" b="1" dirty="0" smtClean="0"/>
              <a:t>JMETER</a:t>
            </a:r>
            <a:endParaRPr lang="tr-TR" sz="5400" b="1" dirty="0"/>
          </a:p>
        </p:txBody>
      </p:sp>
    </p:spTree>
    <p:extLst>
      <p:ext uri="{BB962C8B-B14F-4D97-AF65-F5344CB8AC3E}">
        <p14:creationId xmlns:p14="http://schemas.microsoft.com/office/powerpoint/2010/main" val="42542084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139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665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147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046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718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520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0014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905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95"/>
            <a:ext cx="12192000" cy="684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019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6468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371"/>
          </a:xfrm>
          <a:prstGeom prst="rect">
            <a:avLst/>
          </a:prstGeom>
        </p:spPr>
      </p:pic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3165766" y="4861405"/>
            <a:ext cx="9601196" cy="1303867"/>
          </a:xfrm>
        </p:spPr>
        <p:txBody>
          <a:bodyPr>
            <a:normAutofit/>
          </a:bodyPr>
          <a:lstStyle/>
          <a:p>
            <a:r>
              <a:rPr lang="tr-TR" sz="5400" b="1" dirty="0" smtClean="0"/>
              <a:t>POSTMAN</a:t>
            </a:r>
            <a:endParaRPr lang="tr-TR" sz="5400" b="1" dirty="0"/>
          </a:p>
        </p:txBody>
      </p:sp>
    </p:spTree>
    <p:extLst>
      <p:ext uri="{BB962C8B-B14F-4D97-AF65-F5344CB8AC3E}">
        <p14:creationId xmlns:p14="http://schemas.microsoft.com/office/powerpoint/2010/main" val="23475717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4098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319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27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127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22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811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249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9"/>
            <a:ext cx="12192000" cy="6854371"/>
          </a:xfrm>
          <a:prstGeom prst="rect">
            <a:avLst/>
          </a:prstGeom>
        </p:spPr>
      </p:pic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073730" y="1079114"/>
            <a:ext cx="9601196" cy="1303867"/>
          </a:xfrm>
        </p:spPr>
        <p:txBody>
          <a:bodyPr>
            <a:normAutofit/>
          </a:bodyPr>
          <a:lstStyle/>
          <a:p>
            <a:r>
              <a:rPr lang="tr-TR" sz="5400" b="1" dirty="0" smtClean="0"/>
              <a:t>TRAVİS</a:t>
            </a:r>
            <a:endParaRPr lang="tr-TR" sz="5400" b="1" dirty="0"/>
          </a:p>
        </p:txBody>
      </p:sp>
    </p:spTree>
    <p:extLst>
      <p:ext uri="{BB962C8B-B14F-4D97-AF65-F5344CB8AC3E}">
        <p14:creationId xmlns:p14="http://schemas.microsoft.com/office/powerpoint/2010/main" val="5106033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352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734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74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7382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690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3930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233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371"/>
          </a:xfrm>
          <a:prstGeom prst="rect">
            <a:avLst/>
          </a:prstGeom>
        </p:spPr>
      </p:pic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4315693" y="1356205"/>
            <a:ext cx="9601196" cy="1303867"/>
          </a:xfrm>
        </p:spPr>
        <p:txBody>
          <a:bodyPr>
            <a:normAutofit/>
          </a:bodyPr>
          <a:lstStyle/>
          <a:p>
            <a:r>
              <a:rPr lang="tr-TR" sz="5400" b="1" dirty="0" smtClean="0">
                <a:solidFill>
                  <a:srgbClr val="FF0000"/>
                </a:solidFill>
              </a:rPr>
              <a:t>CODECOV</a:t>
            </a:r>
            <a:endParaRPr lang="tr-TR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8555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1997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0836"/>
            <a:ext cx="12192000" cy="696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8479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95"/>
            <a:ext cx="12192000" cy="6841810"/>
          </a:xfrm>
          <a:prstGeom prst="rect">
            <a:avLst/>
          </a:prstGeom>
        </p:spPr>
      </p:pic>
      <p:sp>
        <p:nvSpPr>
          <p:cNvPr id="5" name="Dikdörtgen 4"/>
          <p:cNvSpPr/>
          <p:nvPr/>
        </p:nvSpPr>
        <p:spPr>
          <a:xfrm>
            <a:off x="5237018" y="1198417"/>
            <a:ext cx="5791200" cy="40455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4800" dirty="0" smtClean="0"/>
              <a:t>PROJE FİNAL KODLARI</a:t>
            </a:r>
            <a:endParaRPr lang="tr-TR" sz="4800" dirty="0"/>
          </a:p>
        </p:txBody>
      </p:sp>
    </p:spTree>
    <p:extLst>
      <p:ext uri="{BB962C8B-B14F-4D97-AF65-F5344CB8AC3E}">
        <p14:creationId xmlns:p14="http://schemas.microsoft.com/office/powerpoint/2010/main" val="36764323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  <p:sp>
        <p:nvSpPr>
          <p:cNvPr id="5" name="Dikdörtgen 4"/>
          <p:cNvSpPr/>
          <p:nvPr/>
        </p:nvSpPr>
        <p:spPr>
          <a:xfrm>
            <a:off x="5749636" y="1406235"/>
            <a:ext cx="5791200" cy="40455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4800" dirty="0" smtClean="0"/>
              <a:t>PROJE FİNAL KODLARI</a:t>
            </a:r>
            <a:endParaRPr lang="tr-TR" sz="4800" dirty="0"/>
          </a:p>
        </p:txBody>
      </p:sp>
    </p:spTree>
    <p:extLst>
      <p:ext uri="{BB962C8B-B14F-4D97-AF65-F5344CB8AC3E}">
        <p14:creationId xmlns:p14="http://schemas.microsoft.com/office/powerpoint/2010/main" val="15832362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  <p:sp>
        <p:nvSpPr>
          <p:cNvPr id="5" name="Dikdörtgen 4"/>
          <p:cNvSpPr/>
          <p:nvPr/>
        </p:nvSpPr>
        <p:spPr>
          <a:xfrm>
            <a:off x="5611091" y="1406235"/>
            <a:ext cx="5791200" cy="40455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4800" dirty="0" smtClean="0"/>
              <a:t>PROJE FİNAL KODLARI</a:t>
            </a:r>
            <a:endParaRPr lang="tr-TR" sz="4800" dirty="0"/>
          </a:p>
        </p:txBody>
      </p:sp>
    </p:spTree>
    <p:extLst>
      <p:ext uri="{BB962C8B-B14F-4D97-AF65-F5344CB8AC3E}">
        <p14:creationId xmlns:p14="http://schemas.microsoft.com/office/powerpoint/2010/main" val="4043631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  <p:sp>
        <p:nvSpPr>
          <p:cNvPr id="5" name="Dikdörtgen 4"/>
          <p:cNvSpPr/>
          <p:nvPr/>
        </p:nvSpPr>
        <p:spPr>
          <a:xfrm>
            <a:off x="5860472" y="3255818"/>
            <a:ext cx="5583381" cy="2708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4800" dirty="0" smtClean="0"/>
              <a:t>PROJE FİNAL KODLARI</a:t>
            </a:r>
            <a:endParaRPr lang="tr-TR" sz="4800" dirty="0"/>
          </a:p>
        </p:txBody>
      </p:sp>
    </p:spTree>
    <p:extLst>
      <p:ext uri="{BB962C8B-B14F-4D97-AF65-F5344CB8AC3E}">
        <p14:creationId xmlns:p14="http://schemas.microsoft.com/office/powerpoint/2010/main" val="12134376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  <p:sp>
        <p:nvSpPr>
          <p:cNvPr id="5" name="Dikdörtgen 4"/>
          <p:cNvSpPr/>
          <p:nvPr/>
        </p:nvSpPr>
        <p:spPr>
          <a:xfrm>
            <a:off x="6677890" y="1728354"/>
            <a:ext cx="4433455" cy="3401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4800" dirty="0" smtClean="0"/>
              <a:t>PROJE FİNAL KODLARI</a:t>
            </a:r>
            <a:endParaRPr lang="tr-TR" sz="4800" dirty="0"/>
          </a:p>
        </p:txBody>
      </p:sp>
    </p:spTree>
    <p:extLst>
      <p:ext uri="{BB962C8B-B14F-4D97-AF65-F5344CB8AC3E}">
        <p14:creationId xmlns:p14="http://schemas.microsoft.com/office/powerpoint/2010/main" val="254651311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1302327" y="1828799"/>
            <a:ext cx="2202873" cy="2244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Haberci</a:t>
            </a:r>
          </a:p>
          <a:p>
            <a:pPr algn="ctr"/>
            <a:r>
              <a:rPr lang="tr-TR" dirty="0" smtClean="0"/>
              <a:t>----------------------------COUNT : Integer</a:t>
            </a:r>
          </a:p>
          <a:p>
            <a:pPr algn="ctr"/>
            <a:r>
              <a:rPr lang="tr-TR" dirty="0" smtClean="0"/>
              <a:t>Id : Integer</a:t>
            </a:r>
          </a:p>
          <a:p>
            <a:pPr algn="ctr"/>
            <a:r>
              <a:rPr lang="tr-TR" dirty="0" smtClean="0"/>
              <a:t>haber : String</a:t>
            </a:r>
            <a:endParaRPr lang="tr-TR" dirty="0"/>
          </a:p>
        </p:txBody>
      </p:sp>
      <p:sp>
        <p:nvSpPr>
          <p:cNvPr id="5" name="Dikdörtgen 4"/>
          <p:cNvSpPr/>
          <p:nvPr/>
        </p:nvSpPr>
        <p:spPr>
          <a:xfrm>
            <a:off x="4807527" y="1828799"/>
            <a:ext cx="2092037" cy="22721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RestServisi</a:t>
            </a:r>
          </a:p>
          <a:p>
            <a:pPr algn="ctr"/>
            <a:r>
              <a:rPr lang="tr-TR" dirty="0" smtClean="0"/>
              <a:t>--------------------------HABERLER : Array</a:t>
            </a:r>
          </a:p>
          <a:p>
            <a:pPr algn="ctr"/>
            <a:r>
              <a:rPr lang="tr-TR" dirty="0" smtClean="0"/>
              <a:t>--------------------------kilit()</a:t>
            </a:r>
          </a:p>
          <a:p>
            <a:pPr algn="ctr"/>
            <a:r>
              <a:rPr lang="tr-TR" dirty="0" smtClean="0"/>
              <a:t>haberciOlustur()</a:t>
            </a:r>
          </a:p>
          <a:p>
            <a:pPr algn="ctr"/>
            <a:r>
              <a:rPr lang="tr-TR" dirty="0" smtClean="0"/>
              <a:t>haberciListele()</a:t>
            </a:r>
          </a:p>
          <a:p>
            <a:pPr algn="ctr"/>
            <a:r>
              <a:rPr lang="tr-TR" dirty="0" smtClean="0"/>
              <a:t>haberciTemizle()</a:t>
            </a:r>
            <a:endParaRPr lang="tr-TR" dirty="0"/>
          </a:p>
        </p:txBody>
      </p:sp>
      <p:sp>
        <p:nvSpPr>
          <p:cNvPr id="6" name="Unvan 1"/>
          <p:cNvSpPr>
            <a:spLocks noGrp="1"/>
          </p:cNvSpPr>
          <p:nvPr>
            <p:ph type="title"/>
          </p:nvPr>
        </p:nvSpPr>
        <p:spPr>
          <a:xfrm>
            <a:off x="1052947" y="4334932"/>
            <a:ext cx="9601196" cy="1303867"/>
          </a:xfrm>
        </p:spPr>
        <p:txBody>
          <a:bodyPr>
            <a:normAutofit/>
          </a:bodyPr>
          <a:lstStyle/>
          <a:p>
            <a:r>
              <a:rPr lang="tr-TR" sz="5400" b="1" dirty="0" smtClean="0"/>
              <a:t>UML DİYAGRAMI</a:t>
            </a:r>
            <a:endParaRPr lang="tr-TR" sz="5400" b="1" dirty="0"/>
          </a:p>
        </p:txBody>
      </p:sp>
    </p:spTree>
    <p:extLst>
      <p:ext uri="{BB962C8B-B14F-4D97-AF65-F5344CB8AC3E}">
        <p14:creationId xmlns:p14="http://schemas.microsoft.com/office/powerpoint/2010/main" val="3080940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79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8"/>
            <a:ext cx="12192000" cy="685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1286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k">
  <a:themeElements>
    <a:clrScheme name="Organik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k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k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151</TotalTime>
  <Words>70</Words>
  <Application>Microsoft Office PowerPoint</Application>
  <PresentationFormat>Geniş ekran</PresentationFormat>
  <Paragraphs>30</Paragraphs>
  <Slides>79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79</vt:i4>
      </vt:variant>
    </vt:vector>
  </HeadingPairs>
  <TitlesOfParts>
    <vt:vector size="82" baseType="lpstr">
      <vt:lpstr>Arial</vt:lpstr>
      <vt:lpstr>Garamond</vt:lpstr>
      <vt:lpstr>Organik</vt:lpstr>
      <vt:lpstr>YAZİLİM GELİŞTİRME ORTAM VE ARAÇLARI PROJE RAPORU </vt:lpstr>
      <vt:lpstr>GİTHUB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SPRİNGBOOT PROJESİ ÇALIŞTIĞINDA</vt:lpstr>
      <vt:lpstr>PowerPoint Sunusu</vt:lpstr>
      <vt:lpstr>PowerPoint Sunusu</vt:lpstr>
      <vt:lpstr>JENKİNS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JAVADOC</vt:lpstr>
      <vt:lpstr>SONARQUBE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JMETER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POSTMAN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TRAVİS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CODECOV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UML DİYAGRAMI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YAZİLİM GELİŞTİRME ORTAM VE ARAÇLARI PROJE RAPORU </dc:title>
  <dc:creator>Yaşar Faruk Yılmaz</dc:creator>
  <cp:lastModifiedBy>Yaşar Faruk Yılmaz</cp:lastModifiedBy>
  <cp:revision>11</cp:revision>
  <dcterms:created xsi:type="dcterms:W3CDTF">2018-02-02T02:05:01Z</dcterms:created>
  <dcterms:modified xsi:type="dcterms:W3CDTF">2018-02-02T04:36:14Z</dcterms:modified>
</cp:coreProperties>
</file>